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Bold Italics" charset="1" panose="000008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Bold" charset="1" panose="00000700000000000000"/>
      <p:regular r:id="rId17"/>
    </p:embeddedFont>
    <p:embeddedFont>
      <p:font typeface="HK Grotesk Medium Italics" charset="1" panose="00000600000000000000"/>
      <p:regular r:id="rId18"/>
    </p:embeddedFont>
    <p:embeddedFont>
      <p:font typeface="HK Grotesk Medium 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86568" y="-1028700"/>
            <a:ext cx="4653710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7631" y="3668956"/>
            <a:ext cx="11245123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>
                <a:solidFill>
                  <a:srgbClr val="FFFFFF"/>
                </a:solidFill>
                <a:latin typeface="HK Grotesk Bold"/>
              </a:rPr>
              <a:t>Front End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7631" y="5847662"/>
            <a:ext cx="11245123" cy="76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4"/>
              </a:lnSpc>
            </a:pPr>
            <a:r>
              <a:rPr lang="en-US" sz="4800">
                <a:solidFill>
                  <a:srgbClr val="FFFFFF"/>
                </a:solidFill>
                <a:latin typeface="HK Grotesk Medium"/>
              </a:rPr>
              <a:t>HTML/CSS/JS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5020">
            <a:off x="15749995" y="4888960"/>
            <a:ext cx="3194456" cy="42451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42611">
            <a:off x="14345465" y="6925408"/>
            <a:ext cx="4602608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92490" y="3007695"/>
            <a:ext cx="6309266" cy="63092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8750" y="1419225"/>
            <a:ext cx="12118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HTML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8750" y="2931495"/>
            <a:ext cx="12118731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It is like a skeleton.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42611">
            <a:off x="14345465" y="6925408"/>
            <a:ext cx="4602608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94619" y="3124409"/>
            <a:ext cx="4613406" cy="58849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8750" y="1419225"/>
            <a:ext cx="12118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And CSS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8750" y="2931495"/>
            <a:ext cx="1211873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Its the style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06782" y="3476133"/>
            <a:ext cx="6289353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Step 1 — Learn Basics of HTML and CSS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10832" y="3476133"/>
            <a:ext cx="657554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Step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 3 — Understand HTML Layouts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63592" y="6698628"/>
            <a:ext cx="479479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Step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 2 — Learn by Doing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8238" y="6983109"/>
            <a:ext cx="679814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Step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 4 — Understand HTML Forms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3392" y="4776962"/>
            <a:ext cx="6702742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http://www.w3schools.com/html/default.asp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1200">
                <a:solidFill>
                  <a:srgbClr val="FFFFFF"/>
                </a:solidFill>
                <a:latin typeface="Arimo"/>
              </a:rPr>
              <a:t>http://www.w3schools.com/css/</a:t>
            </a:r>
          </a:p>
          <a:p>
            <a:pPr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372338" y="4140978"/>
            <a:ext cx="6814039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https://www.codementor.io/css/tutorial/4-different-layout-techniques-create-single-page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http://learnlayout.com/</a:t>
            </a:r>
          </a:p>
          <a:p>
            <a:pPr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818548" y="7363473"/>
            <a:ext cx="5907763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https://www.codecademy.com/learn/web</a:t>
            </a:r>
          </a:p>
          <a:p>
            <a:pPr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13342" y="7743203"/>
            <a:ext cx="8074658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http://learn.shayhowe.com/html-css/building-forms/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http://www.javascript-coder.com/html-form/html-form-tutorial-p1.phtml</a:t>
            </a:r>
          </a:p>
          <a:p>
            <a:pPr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19250" y="1609725"/>
            <a:ext cx="13169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Learning HTML and CSS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668281">
            <a:off x="-407911" y="7455582"/>
            <a:ext cx="460260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77035"/>
            <a:ext cx="732282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Step 5 — Understand CSS Positioning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50259" y="6808738"/>
            <a:ext cx="752952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Step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 7 — Learn about Responsive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622165"/>
            <a:ext cx="83086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Step 6 — Buil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d a project using HTML and CSS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85727" y="1029017"/>
            <a:ext cx="479479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Step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 8 — Best Practices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7110" y="2226310"/>
            <a:ext cx="7187151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https://www.codecademy.com/courses/advanced-css-positioning/0/1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http://learn.shayhowe.com/advanced-html-css/detailed-css-positioning/</a:t>
            </a:r>
          </a:p>
          <a:p>
            <a:pPr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650259" y="7786370"/>
            <a:ext cx="652784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http://www.w3schools.com/css/css_rwd_grid.asp</a:t>
            </a:r>
          </a:p>
          <a:p>
            <a:pPr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04260" y="5188585"/>
            <a:ext cx="8101906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http://www.theodinproject.com/courses/web-development-101/lessons/html-css</a:t>
            </a:r>
          </a:p>
          <a:p>
            <a:pPr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531334" y="1985645"/>
            <a:ext cx="6909437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http://learn.shayhowe.com/html-css/writing-your-best-code/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https://code.tutsplus.com/tutorials/30-css-best-practices-for-beginners--net-6741</a:t>
            </a:r>
          </a:p>
          <a:p>
            <a:pPr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7110" y="409575"/>
            <a:ext cx="13169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Go Further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668281">
            <a:off x="-407911" y="7455582"/>
            <a:ext cx="4602608" cy="4114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808411" y="5179060"/>
            <a:ext cx="702073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Step 9 — Testing time — Assignments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49556" y="5960378"/>
            <a:ext cx="793844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http://www.landofcode.com/html-exercises/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800" spc="-8">
                <a:solidFill>
                  <a:srgbClr val="FFFFFF"/>
                </a:solidFill>
                <a:latin typeface="HK Grotesk Light"/>
              </a:rPr>
              <a:t>http://www.landofcode.com/css-examples/</a:t>
            </a:r>
          </a:p>
          <a:p>
            <a:pPr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404137" y="7945180"/>
            <a:ext cx="702073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Step 10 — Additional Resources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15434" y="8536352"/>
            <a:ext cx="793844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https://www.zeolearn.com/magazine/html-and-css-resources-stepping-into-web-development</a:t>
            </a:r>
          </a:p>
        </p:txBody>
      </p:sp>
      <p:sp>
        <p:nvSpPr>
          <p:cNvPr name="AutoShape 16" id="16"/>
          <p:cNvSpPr/>
          <p:nvPr/>
        </p:nvSpPr>
        <p:spPr>
          <a:xfrm rot="5400000">
            <a:off x="5758524" y="5240973"/>
            <a:ext cx="8886789" cy="0"/>
          </a:xfrm>
          <a:prstGeom prst="line">
            <a:avLst/>
          </a:prstGeom>
          <a:ln cap="rnd" w="952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42611">
            <a:off x="14345465" y="6925408"/>
            <a:ext cx="4602608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03297" y="3787676"/>
            <a:ext cx="8710106" cy="50738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8750" y="1419225"/>
            <a:ext cx="12118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HTML</a:t>
            </a:r>
            <a:r>
              <a:rPr lang="en-US" sz="8000" u="none">
                <a:solidFill>
                  <a:srgbClr val="FFFFFF"/>
                </a:solidFill>
                <a:latin typeface="HK Grotesk Bold"/>
              </a:rPr>
              <a:t> + CSS + Javascript: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8750" y="2931495"/>
            <a:ext cx="12118731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It gives the interactions.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2985" y="2058670"/>
            <a:ext cx="4794792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An introduction</a:t>
            </a:r>
          </a:p>
          <a:p>
            <a:pPr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746604" y="2058670"/>
            <a:ext cx="4794792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Co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de quality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2985" y="4382770"/>
            <a:ext cx="4794792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J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avaScript Fundamentals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46604" y="4289425"/>
            <a:ext cx="4794792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Data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 types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2985" y="2723515"/>
            <a:ext cx="479479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https://javascript.info/getting-started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46604" y="2723515"/>
            <a:ext cx="479479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https://javascript.info/code-quality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2985" y="5047615"/>
            <a:ext cx="479479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https://javascript.info/first-steps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46604" y="4954270"/>
            <a:ext cx="479479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https://javascript.info/data-types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5300" y="409575"/>
            <a:ext cx="13169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Learn Basic Js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668281">
            <a:off x="-407911" y="7455582"/>
            <a:ext cx="4602608" cy="4114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527777" y="6403340"/>
            <a:ext cx="6013619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Advanced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 working with functions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27777" y="7068185"/>
            <a:ext cx="601361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https://javascript.info/advanced-functions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94904" y="2058670"/>
            <a:ext cx="5918742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Object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 properties configuration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94904" y="2723515"/>
            <a:ext cx="525199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https://javascript.info/object-basics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94904" y="4289425"/>
            <a:ext cx="4794792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Prototypes,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 inheritance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94904" y="4954270"/>
            <a:ext cx="479479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https://javascript.info/prototypes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94904" y="6403340"/>
            <a:ext cx="4794792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Cl</a:t>
            </a:r>
            <a:r>
              <a:rPr lang="en-US" sz="3200" u="none">
                <a:solidFill>
                  <a:srgbClr val="2ABCB8"/>
                </a:solidFill>
                <a:latin typeface="HK Grotesk Bold Bold"/>
              </a:rPr>
              <a:t>asses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94904" y="7068185"/>
            <a:ext cx="47947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https://javascript.info/classes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20000" r="25000" b="833"/>
          <a:stretch>
            <a:fillRect/>
          </a:stretch>
        </p:blipFill>
        <p:spPr>
          <a:xfrm flipH="false" flipV="false" rot="0">
            <a:off x="-2495550" y="-37465"/>
            <a:ext cx="6858000" cy="10858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483" y="1517335"/>
            <a:ext cx="4099116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K Grotesk Bold Bold"/>
              </a:rPr>
              <a:t>Going Further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87508" y="1895475"/>
            <a:ext cx="7880892" cy="167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Browser: Document, Events, Interfaces</a:t>
            </a:r>
          </a:p>
          <a:p>
            <a:pPr>
              <a:lnSpc>
                <a:spcPts val="4480"/>
              </a:lnSpc>
            </a:pPr>
          </a:p>
          <a:p>
            <a:pPr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987508" y="2560320"/>
            <a:ext cx="81094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https://javascript.info/document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87508" y="4289425"/>
            <a:ext cx="4794792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UI Events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87508" y="4954270"/>
            <a:ext cx="502339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https://javascript.info/mouse-events-basics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8788563">
            <a:off x="-1073381" y="7652169"/>
            <a:ext cx="4204162" cy="418319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987508" y="6772472"/>
            <a:ext cx="4794792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Frames and windows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87508" y="7437317"/>
            <a:ext cx="502339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https://javascript.info/frames-and-windows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DAEk5tQG1_w</dc:identifier>
  <dcterms:modified xsi:type="dcterms:W3CDTF">2011-08-01T06:04:30Z</dcterms:modified>
  <cp:revision>1</cp:revision>
  <dc:title>Front End</dc:title>
</cp:coreProperties>
</file>